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F7CD-8C7A-4992-BD89-DD232C39B2A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77F82-6651-4CF8-A61E-4795047D5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77F82-6651-4CF8-A61E-4795047D59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7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1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0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5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6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5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1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9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9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9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4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5D2E-A24E-4E0B-888F-088F53B07D42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47FD-EA5A-4BD3-893D-76D8E22DF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нд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84" y="85184"/>
            <a:ext cx="8900504" cy="6675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84" y="1874520"/>
            <a:ext cx="8900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Sights of London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01368"/>
            <a:ext cx="91495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for your attention!</a:t>
            </a:r>
            <a:endParaRPr lang="ru-RU" alt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7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_2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London is the capital of Great Britain.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one of the largest cities in the world.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London is situated on the river Thames.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city is very old and beautiful.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was founded more than two thousand years ago.</a:t>
            </a:r>
            <a:r>
              <a:rPr lang="en-US" dirty="0" smtClean="0">
                <a:latin typeface="MoolBoran" pitchFamily="34" charset="0"/>
                <a:cs typeface="MoolBoran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89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afalgar_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" y="841248"/>
            <a:ext cx="9143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centre of London is Trafalgar Square.</a:t>
            </a:r>
            <a:br>
              <a:rPr lang="en-GB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middle of square stands a monument to Admiral Nelson.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8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b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3062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3062" y="1773936"/>
            <a:ext cx="4000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large clock in one of the towers is Big Ben. </a:t>
            </a:r>
          </a:p>
          <a:p>
            <a:pPr algn="ctr"/>
            <a:r>
              <a:rPr lang="en-US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 hear the sound of Big Ben every hour in London.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0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igitalTower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2716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52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Tower Bridge is the oldest and famous bridge </a:t>
            </a:r>
          </a:p>
          <a:p>
            <a:pPr algn="ctr"/>
            <a:r>
              <a:rPr lang="en-US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across the Thames.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5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_2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Houses of Parliament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 place where the British Government sits.</a:t>
            </a:r>
            <a:r>
              <a:rPr lang="en-US" alt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45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030111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206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Queen of England lives in Buckingham  </a:t>
            </a:r>
            <a:r>
              <a:rPr lang="en-GB" alt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Palace. </a:t>
            </a:r>
          </a:p>
          <a:p>
            <a:pPr algn="ctr"/>
            <a:r>
              <a:rPr lang="en-GB" alt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a wonderful building.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4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аймс пар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73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4009" y="55595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St. James’s Park is the oldest park.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trees, grass, flowers  and water.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veen1658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37386" cy="31819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1259827006_angelina_jolie_w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44" y="0"/>
            <a:ext cx="2308860" cy="31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arwin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3" y="4088678"/>
            <a:ext cx="3794759" cy="276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log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7386" y="0"/>
            <a:ext cx="2129758" cy="3181944"/>
          </a:xfrm>
          <a:prstGeom prst="rect">
            <a:avLst/>
          </a:prstGeom>
        </p:spPr>
      </p:pic>
      <p:pic>
        <p:nvPicPr>
          <p:cNvPr id="6" name="Рисунок 5" descr="snoop-wax-figure-madame-tussauds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3125" y="4088679"/>
            <a:ext cx="3828555" cy="2769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653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Madame </a:t>
            </a:r>
            <a:r>
              <a:rPr lang="en-US" altLang="ru-RU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Tussaud’s</a:t>
            </a:r>
            <a:r>
              <a:rPr lang="ru-RU" alt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 famous museum of wax figures.</a:t>
            </a:r>
          </a:p>
          <a:p>
            <a:pPr algn="ctr"/>
            <a:r>
              <a:rPr lang="en-US" alt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have wax figures of all the famous people in the world.</a:t>
            </a:r>
            <a:endParaRPr lang="ru-RU" alt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5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170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MoolBoran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Kob Serg</dc:creator>
  <cp:lastModifiedBy>Kob Serg</cp:lastModifiedBy>
  <cp:revision>8</cp:revision>
  <dcterms:created xsi:type="dcterms:W3CDTF">2015-04-13T19:11:11Z</dcterms:created>
  <dcterms:modified xsi:type="dcterms:W3CDTF">2015-04-14T16:50:11Z</dcterms:modified>
</cp:coreProperties>
</file>